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98"/>
    <p:restoredTop sz="94610"/>
  </p:normalViewPr>
  <p:slideViewPr>
    <p:cSldViewPr snapToGrid="0" snapToObjects="1">
      <p:cViewPr varScale="1">
        <p:scale>
          <a:sx n="160" d="100"/>
          <a:sy n="160" d="100"/>
        </p:scale>
        <p:origin x="17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7610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09600" y="3652838"/>
            <a:ext cx="2439987" cy="457200"/>
          </a:xfrm>
          <a:prstGeom prst="rect">
            <a:avLst/>
          </a:prstGeom>
          <a:noFill/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3354387" y="3652838"/>
            <a:ext cx="2439988" cy="609600"/>
          </a:xfrm>
          <a:prstGeom prst="rect">
            <a:avLst/>
          </a:prstGeom>
          <a:noFill/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" name="Shape 2"/>
          <p:cNvSpPr/>
          <p:nvPr/>
        </p:nvSpPr>
        <p:spPr>
          <a:xfrm>
            <a:off x="6099175" y="3652838"/>
            <a:ext cx="2439988" cy="914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7" name="Text 3"/>
          <p:cNvSpPr/>
          <p:nvPr/>
        </p:nvSpPr>
        <p:spPr>
          <a:xfrm>
            <a:off x="571500" y="710213"/>
            <a:ext cx="8001000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160"/>
              </a:lnSpc>
              <a:buNone/>
            </a:pPr>
            <a:r>
              <a:rPr lang="en-US" sz="1800" b="1" kern="0" spc="-36" dirty="0">
                <a:solidFill>
                  <a:srgbClr val="000000">
                    <a:alpha val="99000"/>
                  </a:srgb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Inter" pitchFamily="34" charset="-120"/>
              </a:rPr>
              <a:t>Experience - Robotics &amp; Computer Vision &amp; AI</a:t>
            </a:r>
            <a:endParaRPr lang="en-US" sz="180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0" name="Text 6"/>
          <p:cNvSpPr/>
          <p:nvPr/>
        </p:nvSpPr>
        <p:spPr>
          <a:xfrm>
            <a:off x="4822093" y="1519541"/>
            <a:ext cx="4321907" cy="210441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lnSpc>
                <a:spcPct val="200000"/>
              </a:lnSpc>
            </a:pPr>
            <a:r>
              <a:rPr lang="en-US" altLang="ko-KR" b="1" kern="0" spc="-27" dirty="0">
                <a:solidFill>
                  <a:srgbClr val="000000">
                    <a:alpha val="99000"/>
                  </a:srgb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Inter" pitchFamily="34" charset="-120"/>
              </a:rPr>
              <a:t>Physical AI</a:t>
            </a:r>
            <a:endParaRPr lang="en-US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  <a:p>
            <a:pPr marL="171450" indent="-1714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Teleoperation </a:t>
            </a:r>
            <a:r>
              <a:rPr lang="ko-KR" altLang="en-US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기반 로봇 데이터 취득 및 </a:t>
            </a:r>
            <a:r>
              <a:rPr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VLA/VA</a:t>
            </a:r>
            <a:r>
              <a:rPr lang="ko-KR" altLang="en-US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학습 경험</a:t>
            </a:r>
            <a:endParaRPr lang="en-US" altLang="ko-KR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Jetson AGX Thor, Orin Nano </a:t>
            </a:r>
            <a:r>
              <a:rPr lang="ko-KR" altLang="en-US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등 임베디드 보드 경험</a:t>
            </a:r>
            <a:endParaRPr lang="en-US" altLang="ko-KR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논문 리딩 및 구현</a:t>
            </a:r>
            <a:endParaRPr lang="en-US" altLang="ko-KR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171450" indent="-1714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카메라 캘리브레이션</a:t>
            </a:r>
            <a:endParaRPr lang="en-US" altLang="ko-KR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6" name="그림 5" descr="실내, 가구, 책상, 사무용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E336EE6-6687-77AB-C031-2EEE7077C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46" y="1524901"/>
            <a:ext cx="4316147" cy="243273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3"/>
          <p:cNvSpPr/>
          <p:nvPr/>
        </p:nvSpPr>
        <p:spPr>
          <a:xfrm>
            <a:off x="609600" y="609600"/>
            <a:ext cx="8001000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160"/>
              </a:lnSpc>
              <a:buNone/>
            </a:pPr>
            <a:r>
              <a:rPr lang="en-US" sz="1800" b="1" kern="0" spc="-36" dirty="0">
                <a:solidFill>
                  <a:srgbClr val="000000">
                    <a:alpha val="99000"/>
                  </a:srgb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Inter" pitchFamily="34" charset="-120"/>
              </a:rPr>
              <a:t>Merit</a:t>
            </a:r>
            <a:endParaRPr lang="en-US" sz="180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7" name="Text 5">
            <a:extLst>
              <a:ext uri="{FF2B5EF4-FFF2-40B4-BE49-F238E27FC236}">
                <a16:creationId xmlns:a16="http://schemas.microsoft.com/office/drawing/2014/main" id="{3828731D-3966-1E58-394A-E79EAE581FA3}"/>
              </a:ext>
            </a:extLst>
          </p:cNvPr>
          <p:cNvSpPr/>
          <p:nvPr/>
        </p:nvSpPr>
        <p:spPr>
          <a:xfrm>
            <a:off x="4045964" y="1385217"/>
            <a:ext cx="1440436" cy="212297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ko-KR" altLang="en-US" sz="1200" b="1" kern="0" spc="-27" dirty="0">
                <a:solidFill>
                  <a:srgbClr val="000000">
                    <a:alpha val="99000"/>
                  </a:srgbClr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Inter" pitchFamily="34" charset="-120"/>
              </a:rPr>
              <a:t>열정</a:t>
            </a:r>
            <a:endParaRPr lang="en-US" altLang="ko-KR" sz="1200" b="1" kern="0" spc="-27" dirty="0">
              <a:solidFill>
                <a:srgbClr val="000000">
                  <a:alpha val="99000"/>
                </a:srgbClr>
              </a:solidFill>
              <a:latin typeface="NanumSquare Bold" panose="020B0600000101010101" pitchFamily="34" charset="-127"/>
              <a:ea typeface="NanumSquare Bold" panose="020B0600000101010101" pitchFamily="34" charset="-127"/>
              <a:cs typeface="Inter" pitchFamily="34" charset="-120"/>
            </a:endParaRP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ko-KR" altLang="en-US" sz="1200" b="1" kern="0" spc="-27" dirty="0">
                <a:solidFill>
                  <a:srgbClr val="000000">
                    <a:alpha val="99000"/>
                  </a:srgbClr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끈기</a:t>
            </a:r>
            <a:endParaRPr lang="en-US" altLang="ko-KR" sz="1200" b="1" kern="0" spc="-27" dirty="0">
              <a:solidFill>
                <a:srgbClr val="000000">
                  <a:alpha val="99000"/>
                </a:srgbClr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ko-KR" altLang="en-US" sz="1200" b="1" kern="0" spc="-27" dirty="0">
                <a:solidFill>
                  <a:srgbClr val="000000">
                    <a:alpha val="99000"/>
                  </a:srgbClr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노력</a:t>
            </a:r>
            <a:endParaRPr lang="en-US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09600" y="2062163"/>
            <a:ext cx="3238500" cy="1019175"/>
          </a:xfrm>
          <a:prstGeom prst="rect">
            <a:avLst/>
          </a:prstGeom>
          <a:noFill/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1"/>
          <p:cNvSpPr/>
          <p:nvPr/>
        </p:nvSpPr>
        <p:spPr>
          <a:xfrm>
            <a:off x="609600" y="2976776"/>
            <a:ext cx="3695700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160"/>
              </a:lnSpc>
              <a:buNone/>
            </a:pPr>
            <a:r>
              <a:rPr lang="en-US" sz="1800" b="1" kern="0" spc="-36" dirty="0">
                <a:solidFill>
                  <a:srgbClr val="000000">
                    <a:alpha val="99000"/>
                  </a:srgbClr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Inter" pitchFamily="34" charset="-120"/>
              </a:rPr>
              <a:t>Goal</a:t>
            </a:r>
            <a:endParaRPr lang="en-US" sz="180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7" name="Text 2"/>
          <p:cNvSpPr/>
          <p:nvPr/>
        </p:nvSpPr>
        <p:spPr>
          <a:xfrm>
            <a:off x="609600" y="3367301"/>
            <a:ext cx="3084786" cy="6286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71450" indent="-1714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0" spc="-12" dirty="0">
                <a:solidFill>
                  <a:srgbClr val="000000">
                    <a:alpha val="99000"/>
                  </a:srgbClr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Inter" pitchFamily="34" charset="-120"/>
              </a:rPr>
              <a:t>로봇 데이터 증강</a:t>
            </a:r>
            <a:endParaRPr lang="en-US" altLang="ko-KR" sz="1200" b="1" kern="0" spc="-12" dirty="0">
              <a:solidFill>
                <a:srgbClr val="000000">
                  <a:alpha val="99000"/>
                </a:srgbClr>
              </a:solidFill>
              <a:latin typeface="NanumSquare Bold" panose="020B0600000101010101" pitchFamily="34" charset="-127"/>
              <a:ea typeface="NanumSquare Bold" panose="020B0600000101010101" pitchFamily="34" charset="-127"/>
              <a:cs typeface="Inter" pitchFamily="34" charset="-120"/>
            </a:endParaRPr>
          </a:p>
          <a:p>
            <a:pPr marL="171450" indent="-1714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물리 세계에 강건한 </a:t>
            </a:r>
            <a:r>
              <a:rPr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Physical AI</a:t>
            </a:r>
            <a:endParaRPr lang="en-US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9" name="그림 8" descr="텍스트, 스크린샷, 소프트웨어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C5EA74E-6593-7A36-29BD-610ABBFFD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9371" y="262322"/>
            <a:ext cx="4378662" cy="250469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BF40735-6083-2CDE-6388-42FA705254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452688"/>
            <a:ext cx="4133957" cy="23054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53</Words>
  <Application>Microsoft Macintosh PowerPoint</Application>
  <PresentationFormat>화면 슬라이드 쇼(16:9)</PresentationFormat>
  <Paragraphs>16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NanumSquare Bold</vt:lpstr>
      <vt:lpstr>NanumSquare ExtraBold</vt:lpstr>
      <vt:lpstr>Arial</vt:lpstr>
      <vt:lpstr>Office Theme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이예은</cp:lastModifiedBy>
  <cp:revision>9</cp:revision>
  <dcterms:created xsi:type="dcterms:W3CDTF">2026-01-03T08:56:16Z</dcterms:created>
  <dcterms:modified xsi:type="dcterms:W3CDTF">2026-01-07T14:20:08Z</dcterms:modified>
</cp:coreProperties>
</file>